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52" r:id="rId1"/>
  </p:sldMasterIdLst>
  <p:notesMasterIdLst>
    <p:notesMasterId r:id="rId12"/>
  </p:notesMasterIdLst>
  <p:sldIdLst>
    <p:sldId id="260" r:id="rId2"/>
    <p:sldId id="262" r:id="rId3"/>
    <p:sldId id="270" r:id="rId4"/>
    <p:sldId id="263" r:id="rId5"/>
    <p:sldId id="265" r:id="rId6"/>
    <p:sldId id="266" r:id="rId7"/>
    <p:sldId id="267" r:id="rId8"/>
    <p:sldId id="268" r:id="rId9"/>
    <p:sldId id="269" r:id="rId10"/>
    <p:sldId id="271" r:id="rId11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2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49871-338B-468E-B901-915CF5C893AF}" type="datetimeFigureOut">
              <a:rPr lang="bg-BG" smtClean="0"/>
              <a:t>23.9.2019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7910F-D620-4A6A-9132-8137DBEACC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4663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авоъгълен триъгълник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Заглавие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bg-BG"/>
              <a:t>Редакт. стил загл. образец</a:t>
            </a:r>
            <a:endParaRPr kumimoji="0" lang="en-US"/>
          </a:p>
        </p:txBody>
      </p:sp>
      <p:sp>
        <p:nvSpPr>
          <p:cNvPr id="17" name="Подзаглавие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bg-BG"/>
              <a:t>Щракнете за редакция стил подзагл. обр.</a:t>
            </a:r>
            <a:endParaRPr kumimoji="0" lang="en-US"/>
          </a:p>
        </p:txBody>
      </p:sp>
      <p:grpSp>
        <p:nvGrpSpPr>
          <p:cNvPr id="2" name="Групиране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Свободна форма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Свободна форма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Свободна форма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Право съединение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Контейнер за 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30ED8D7-A69A-4F3F-A19F-5A672920565B}" type="datetime1">
              <a:rPr lang="bg-BG" smtClean="0"/>
              <a:t>23.9.2019 г.</a:t>
            </a:fld>
            <a:endParaRPr lang="bg-BG"/>
          </a:p>
        </p:txBody>
      </p:sp>
      <p:sp>
        <p:nvSpPr>
          <p:cNvPr id="19" name="Контейнер за долния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bg-BG"/>
          </a:p>
        </p:txBody>
      </p:sp>
      <p:sp>
        <p:nvSpPr>
          <p:cNvPr id="27" name="Контейнер за номер на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53F3F3C-A60D-426C-8F94-912700854F7B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bg-BG"/>
              <a:t>Редакт. стил загл. образец</a:t>
            </a:r>
            <a:endParaRPr kumimoji="0"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bg-BG"/>
              <a:t>Щракнете, за да редактирате стиловете на текста в образеца</a:t>
            </a:r>
          </a:p>
          <a:p>
            <a:pPr lvl="1" eaLnBrk="1" latinLnBrk="0" hangingPunct="1"/>
            <a:r>
              <a:rPr lang="bg-BG"/>
              <a:t>Второ ниво</a:t>
            </a:r>
          </a:p>
          <a:p>
            <a:pPr lvl="2" eaLnBrk="1" latinLnBrk="0" hangingPunct="1"/>
            <a:r>
              <a:rPr lang="bg-BG"/>
              <a:t>Трето ниво</a:t>
            </a:r>
          </a:p>
          <a:p>
            <a:pPr lvl="3" eaLnBrk="1" latinLnBrk="0" hangingPunct="1"/>
            <a:r>
              <a:rPr lang="bg-BG"/>
              <a:t>Четвърто ниво</a:t>
            </a:r>
          </a:p>
          <a:p>
            <a:pPr lvl="4" eaLnBrk="1" latinLnBrk="0" hangingPunct="1"/>
            <a:r>
              <a:rPr lang="bg-BG"/>
              <a:t>Пето ниво</a:t>
            </a:r>
            <a:endParaRPr kumimoji="0"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8CE8C-FD7D-4F9A-9CEF-BAF01AA7E793}" type="datetime1">
              <a:rPr lang="bg-BG" smtClean="0"/>
              <a:t>23.9.2019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bg-BG"/>
              <a:t>Редакт. стил загл. образец</a:t>
            </a:r>
            <a:endParaRPr kumimoji="0"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bg-BG"/>
              <a:t>Щракнете, за да редактирате стиловете на текста в образеца</a:t>
            </a:r>
          </a:p>
          <a:p>
            <a:pPr lvl="1" eaLnBrk="1" latinLnBrk="0" hangingPunct="1"/>
            <a:r>
              <a:rPr lang="bg-BG"/>
              <a:t>Второ ниво</a:t>
            </a:r>
          </a:p>
          <a:p>
            <a:pPr lvl="2" eaLnBrk="1" latinLnBrk="0" hangingPunct="1"/>
            <a:r>
              <a:rPr lang="bg-BG"/>
              <a:t>Трето ниво</a:t>
            </a:r>
          </a:p>
          <a:p>
            <a:pPr lvl="3" eaLnBrk="1" latinLnBrk="0" hangingPunct="1"/>
            <a:r>
              <a:rPr lang="bg-BG"/>
              <a:t>Четвърто ниво</a:t>
            </a:r>
          </a:p>
          <a:p>
            <a:pPr lvl="4" eaLnBrk="1" latinLnBrk="0" hangingPunct="1"/>
            <a:r>
              <a:rPr lang="bg-BG"/>
              <a:t>Пето ниво</a:t>
            </a:r>
            <a:endParaRPr kumimoji="0"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70DA5-4DA3-42B7-83BA-B9AD3F71E12D}" type="datetime1">
              <a:rPr lang="bg-BG" smtClean="0"/>
              <a:t>23.9.2019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bg-BG"/>
              <a:t>Щракнете, за да редактирате стиловете на текста в образеца</a:t>
            </a:r>
          </a:p>
          <a:p>
            <a:pPr lvl="1" eaLnBrk="1" latinLnBrk="0" hangingPunct="1"/>
            <a:r>
              <a:rPr lang="bg-BG"/>
              <a:t>Второ ниво</a:t>
            </a:r>
          </a:p>
          <a:p>
            <a:pPr lvl="2" eaLnBrk="1" latinLnBrk="0" hangingPunct="1"/>
            <a:r>
              <a:rPr lang="bg-BG"/>
              <a:t>Трето ниво</a:t>
            </a:r>
          </a:p>
          <a:p>
            <a:pPr lvl="3" eaLnBrk="1" latinLnBrk="0" hangingPunct="1"/>
            <a:r>
              <a:rPr lang="bg-BG"/>
              <a:t>Четвърто ниво</a:t>
            </a:r>
          </a:p>
          <a:p>
            <a:pPr lvl="4" eaLnBrk="1" latinLnBrk="0" hangingPunct="1"/>
            <a:r>
              <a:rPr lang="bg-BG"/>
              <a:t>Пето ниво</a:t>
            </a:r>
            <a:endParaRPr kumimoji="0"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19C29-C145-4DE0-943A-55B524282D9B}" type="datetime1">
              <a:rPr lang="bg-BG" smtClean="0"/>
              <a:t>23.9.2019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‹#›</a:t>
            </a:fld>
            <a:endParaRPr lang="bg-BG"/>
          </a:p>
        </p:txBody>
      </p:sp>
      <p:sp>
        <p:nvSpPr>
          <p:cNvPr id="7" name="Заглавие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bg-BG"/>
              <a:t>Редакт. стил загл. образец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bg-BG"/>
              <a:t>Редакт. стил загл. образец</a:t>
            </a:r>
            <a:endParaRPr kumimoji="0"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C99E8-AAD3-4611-9952-9E011A3AF07A}" type="datetime1">
              <a:rPr lang="bg-BG" smtClean="0"/>
              <a:t>23.9.2019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‹#›</a:t>
            </a:fld>
            <a:endParaRPr lang="bg-BG"/>
          </a:p>
        </p:txBody>
      </p:sp>
      <p:sp>
        <p:nvSpPr>
          <p:cNvPr id="7" name="V-образна стрелка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V-образна стрелка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bg-BG"/>
              <a:t>Щракнете, за да редактирате стиловете на текста в образеца</a:t>
            </a:r>
          </a:p>
          <a:p>
            <a:pPr lvl="1" eaLnBrk="1" latinLnBrk="0" hangingPunct="1"/>
            <a:r>
              <a:rPr lang="bg-BG"/>
              <a:t>Второ ниво</a:t>
            </a:r>
          </a:p>
          <a:p>
            <a:pPr lvl="2" eaLnBrk="1" latinLnBrk="0" hangingPunct="1"/>
            <a:r>
              <a:rPr lang="bg-BG"/>
              <a:t>Трето ниво</a:t>
            </a:r>
          </a:p>
          <a:p>
            <a:pPr lvl="3" eaLnBrk="1" latinLnBrk="0" hangingPunct="1"/>
            <a:r>
              <a:rPr lang="bg-BG"/>
              <a:t>Четвърто ниво</a:t>
            </a:r>
          </a:p>
          <a:p>
            <a:pPr lvl="4" eaLnBrk="1" latinLnBrk="0" hangingPunct="1"/>
            <a:r>
              <a:rPr lang="bg-BG"/>
              <a:t>Пето ниво</a:t>
            </a:r>
            <a:endParaRPr kumimoji="0" lang="en-US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bg-BG"/>
              <a:t>Щракнете, за да редактирате стиловете на текста в образеца</a:t>
            </a:r>
          </a:p>
          <a:p>
            <a:pPr lvl="1" eaLnBrk="1" latinLnBrk="0" hangingPunct="1"/>
            <a:r>
              <a:rPr lang="bg-BG"/>
              <a:t>Второ ниво</a:t>
            </a:r>
          </a:p>
          <a:p>
            <a:pPr lvl="2" eaLnBrk="1" latinLnBrk="0" hangingPunct="1"/>
            <a:r>
              <a:rPr lang="bg-BG"/>
              <a:t>Трето ниво</a:t>
            </a:r>
          </a:p>
          <a:p>
            <a:pPr lvl="3" eaLnBrk="1" latinLnBrk="0" hangingPunct="1"/>
            <a:r>
              <a:rPr lang="bg-BG"/>
              <a:t>Четвърто ниво</a:t>
            </a:r>
          </a:p>
          <a:p>
            <a:pPr lvl="4" eaLnBrk="1" latinLnBrk="0" hangingPunct="1"/>
            <a:r>
              <a:rPr lang="bg-BG"/>
              <a:t>Пето ниво</a:t>
            </a:r>
            <a:endParaRPr kumimoji="0" lang="en-US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656AA-BCC0-48B8-9009-FF093785A68C}" type="datetime1">
              <a:rPr lang="bg-BG" smtClean="0"/>
              <a:t>23.9.2019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‹#›</a:t>
            </a:fld>
            <a:endParaRPr lang="bg-BG"/>
          </a:p>
        </p:txBody>
      </p:sp>
      <p:sp>
        <p:nvSpPr>
          <p:cNvPr id="8" name="Заглавие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bg-BG"/>
              <a:t>Редакт. стил загл. образец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bg-BG"/>
              <a:t>Редакт. стил загл. образец</a:t>
            </a:r>
            <a:endParaRPr kumimoji="0"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съдържание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bg-BG"/>
              <a:t>Щракнете, за да редактирате стиловете на текста в образеца</a:t>
            </a:r>
          </a:p>
          <a:p>
            <a:pPr lvl="1" eaLnBrk="1" latinLnBrk="0" hangingPunct="1"/>
            <a:r>
              <a:rPr lang="bg-BG"/>
              <a:t>Второ ниво</a:t>
            </a:r>
          </a:p>
          <a:p>
            <a:pPr lvl="2" eaLnBrk="1" latinLnBrk="0" hangingPunct="1"/>
            <a:r>
              <a:rPr lang="bg-BG"/>
              <a:t>Трето ниво</a:t>
            </a:r>
          </a:p>
          <a:p>
            <a:pPr lvl="3" eaLnBrk="1" latinLnBrk="0" hangingPunct="1"/>
            <a:r>
              <a:rPr lang="bg-BG"/>
              <a:t>Четвърто ниво</a:t>
            </a:r>
          </a:p>
          <a:p>
            <a:pPr lvl="4" eaLnBrk="1" latinLnBrk="0" hangingPunct="1"/>
            <a:r>
              <a:rPr lang="bg-BG"/>
              <a:t>Пето ниво</a:t>
            </a:r>
            <a:endParaRPr kumimoji="0" lang="en-US"/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bg-BG"/>
              <a:t>Щракнете, за да редактирате стиловете на текста в образеца</a:t>
            </a:r>
          </a:p>
          <a:p>
            <a:pPr lvl="1" eaLnBrk="1" latinLnBrk="0" hangingPunct="1"/>
            <a:r>
              <a:rPr lang="bg-BG"/>
              <a:t>Второ ниво</a:t>
            </a:r>
          </a:p>
          <a:p>
            <a:pPr lvl="2" eaLnBrk="1" latinLnBrk="0" hangingPunct="1"/>
            <a:r>
              <a:rPr lang="bg-BG"/>
              <a:t>Трето ниво</a:t>
            </a:r>
          </a:p>
          <a:p>
            <a:pPr lvl="3" eaLnBrk="1" latinLnBrk="0" hangingPunct="1"/>
            <a:r>
              <a:rPr lang="bg-BG"/>
              <a:t>Четвърто ниво</a:t>
            </a:r>
          </a:p>
          <a:p>
            <a:pPr lvl="4" eaLnBrk="1" latinLnBrk="0" hangingPunct="1"/>
            <a:r>
              <a:rPr lang="bg-BG"/>
              <a:t>Пето ниво</a:t>
            </a:r>
            <a:endParaRPr kumimoji="0" lang="en-US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392A4-3451-434F-A500-3DDB62D6F14E}" type="datetime1">
              <a:rPr lang="bg-BG" smtClean="0"/>
              <a:t>23.9.2019 г.</a:t>
            </a:fld>
            <a:endParaRPr lang="bg-BG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‹#›</a:t>
            </a:fld>
            <a:endParaRPr lang="bg-BG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BB78-20EF-484E-B5C7-81011AE7EF63}" type="datetime1">
              <a:rPr lang="bg-BG" smtClean="0"/>
              <a:t>23.9.2019 г.</a:t>
            </a:fld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‹#›</a:t>
            </a:fld>
            <a:endParaRPr lang="bg-BG"/>
          </a:p>
        </p:txBody>
      </p:sp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bg-BG"/>
              <a:t>Редакт. стил загл. образец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7B099-C245-4CDE-B72F-C4BFC0E749D0}" type="datetime1">
              <a:rPr lang="bg-BG" smtClean="0"/>
              <a:t>23.9.2019 г.</a:t>
            </a:fld>
            <a:endParaRPr lang="bg-BG"/>
          </a:p>
        </p:txBody>
      </p:sp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Съдържание с надпис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bg-BG"/>
              <a:t>Редакт. стил загл. образец</a:t>
            </a:r>
            <a:endParaRPr kumimoji="0"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bg-BG"/>
              <a:t>Щракнете, за да редактирате стиловете на текста в образеца</a:t>
            </a:r>
          </a:p>
          <a:p>
            <a:pPr lvl="1" eaLnBrk="1" latinLnBrk="0" hangingPunct="1"/>
            <a:r>
              <a:rPr lang="bg-BG"/>
              <a:t>Второ ниво</a:t>
            </a:r>
          </a:p>
          <a:p>
            <a:pPr lvl="2" eaLnBrk="1" latinLnBrk="0" hangingPunct="1"/>
            <a:r>
              <a:rPr lang="bg-BG"/>
              <a:t>Трето ниво</a:t>
            </a:r>
          </a:p>
          <a:p>
            <a:pPr lvl="3" eaLnBrk="1" latinLnBrk="0" hangingPunct="1"/>
            <a:r>
              <a:rPr lang="bg-BG"/>
              <a:t>Четвърто ниво</a:t>
            </a:r>
          </a:p>
          <a:p>
            <a:pPr lvl="4" eaLnBrk="1" latinLnBrk="0" hangingPunct="1"/>
            <a:r>
              <a:rPr lang="bg-BG"/>
              <a:t>Пето ниво</a:t>
            </a:r>
            <a:endParaRPr kumimoji="0" lang="en-US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4FAEFE85-DA59-4EA0-BB1B-7F87715571BB}" type="datetime1">
              <a:rPr lang="bg-BG" smtClean="0"/>
              <a:t>23.9.2019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‹#›</a:t>
            </a:fld>
            <a:endParaRPr lang="bg-BG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Картина с надпис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bg-BG"/>
              <a:t>Щракнете върху иконата, за да добавите картина</a:t>
            </a:r>
            <a:endParaRPr kumimoji="0" lang="en-US" dirty="0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4F0D8E8-E21F-4895-8E15-F61DFEEBA5A6}" type="datetime1">
              <a:rPr lang="bg-BG" smtClean="0"/>
              <a:t>23.9.2019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53F3F3C-A60D-426C-8F94-912700854F7B}" type="slidenum">
              <a:rPr lang="bg-BG" smtClean="0"/>
              <a:t>‹#›</a:t>
            </a:fld>
            <a:endParaRPr lang="bg-BG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bg-BG"/>
              <a:t>Редакт. стил загл. образец</a:t>
            </a:r>
            <a:endParaRPr kumimoji="0" lang="en-US"/>
          </a:p>
        </p:txBody>
      </p:sp>
      <p:sp>
        <p:nvSpPr>
          <p:cNvPr id="8" name="Свободна форма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Свободна форма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авоъгълен триъгълник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Право съединение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V-образна стрелка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V-образна стрелка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вободна форма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Свободна форма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Правоъгълен триъгълник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Право съединение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Контейнер за заглавие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bg-BG"/>
              <a:t>Редакт. стил загл. образец</a:t>
            </a:r>
            <a:endParaRPr kumimoji="0" lang="en-US"/>
          </a:p>
        </p:txBody>
      </p:sp>
      <p:sp>
        <p:nvSpPr>
          <p:cNvPr id="30" name="Текстов контейне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bg-BG"/>
              <a:t>Щракнете, за да редактирате стиловете на текста в образеца</a:t>
            </a:r>
          </a:p>
          <a:p>
            <a:pPr lvl="1" eaLnBrk="1" latinLnBrk="0" hangingPunct="1"/>
            <a:r>
              <a:rPr kumimoji="0" lang="bg-BG"/>
              <a:t>Второ ниво</a:t>
            </a:r>
          </a:p>
          <a:p>
            <a:pPr lvl="2" eaLnBrk="1" latinLnBrk="0" hangingPunct="1"/>
            <a:r>
              <a:rPr kumimoji="0" lang="bg-BG"/>
              <a:t>Трето ниво</a:t>
            </a:r>
          </a:p>
          <a:p>
            <a:pPr lvl="3" eaLnBrk="1" latinLnBrk="0" hangingPunct="1"/>
            <a:r>
              <a:rPr kumimoji="0" lang="bg-BG"/>
              <a:t>Четвърто ниво</a:t>
            </a:r>
          </a:p>
          <a:p>
            <a:pPr lvl="4" eaLnBrk="1" latinLnBrk="0" hangingPunct="1"/>
            <a:r>
              <a:rPr kumimoji="0" lang="bg-BG"/>
              <a:t>Пето ниво</a:t>
            </a:r>
            <a:endParaRPr kumimoji="0" lang="en-US"/>
          </a:p>
        </p:txBody>
      </p:sp>
      <p:sp>
        <p:nvSpPr>
          <p:cNvPr id="10" name="Контейнер за дата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EA884816-4430-4D7F-BBEE-10B4FE8CFCCF}" type="datetime1">
              <a:rPr lang="bg-BG" smtClean="0"/>
              <a:t>23.9.2019 г.</a:t>
            </a:fld>
            <a:endParaRPr lang="bg-BG"/>
          </a:p>
        </p:txBody>
      </p:sp>
      <p:sp>
        <p:nvSpPr>
          <p:cNvPr id="22" name="Контейнер за долния колонтитул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bg-BG"/>
          </a:p>
        </p:txBody>
      </p:sp>
      <p:sp>
        <p:nvSpPr>
          <p:cNvPr id="18" name="Контейнер за номер на слайда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353F3F3C-A60D-426C-8F94-912700854F7B}" type="slidenum">
              <a:rPr lang="bg-BG" smtClean="0"/>
              <a:t>‹#›</a:t>
            </a:fld>
            <a:endParaRPr lang="bg-B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3" r:id="rId1"/>
    <p:sldLayoutId id="2147484154" r:id="rId2"/>
    <p:sldLayoutId id="2147484155" r:id="rId3"/>
    <p:sldLayoutId id="2147484156" r:id="rId4"/>
    <p:sldLayoutId id="2147484157" r:id="rId5"/>
    <p:sldLayoutId id="2147484158" r:id="rId6"/>
    <p:sldLayoutId id="2147484159" r:id="rId7"/>
    <p:sldLayoutId id="2147484160" r:id="rId8"/>
    <p:sldLayoutId id="2147484161" r:id="rId9"/>
    <p:sldLayoutId id="2147484162" r:id="rId10"/>
    <p:sldLayoutId id="214748416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ID%20zadochno%202019-2020%201.ppt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ID%20zadochno%202019-2020%202.pptx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ID%20zadochno%202019-2020%201.ppt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ID%20zadochno%202019-2020%201.pptx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ID%20zadochno%202019-2020%201.pptx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ID%20zadochno%202019-2020%201.pptx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ID%20zadochno%202019-2020%202.pptx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ID%20zadochno%202019-2020%202.pptx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ID%20zadochno%202019-2020%202.pptx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ID%20zadochno%202019-2020%202.pptx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1</a:t>
            </a:fld>
            <a:endParaRPr lang="bg-BG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5066A3F2-DA00-4A37-8182-47BABCBD3307}"/>
              </a:ext>
            </a:extLst>
          </p:cNvPr>
          <p:cNvSpPr txBox="1"/>
          <p:nvPr/>
        </p:nvSpPr>
        <p:spPr>
          <a:xfrm>
            <a:off x="472276" y="332656"/>
            <a:ext cx="817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/>
              <a:t>Обща информация</a:t>
            </a:r>
            <a:endParaRPr lang="en-US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7BAA27BD-68FF-4E41-8654-F9FEC6394A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2276" y="1052736"/>
            <a:ext cx="8174996" cy="4752528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7" name="Стрелка нагоре 6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id="{3E942154-1A0E-4366-A5DF-09E79757C8AD}"/>
              </a:ext>
            </a:extLst>
          </p:cNvPr>
          <p:cNvSpPr/>
          <p:nvPr/>
        </p:nvSpPr>
        <p:spPr>
          <a:xfrm>
            <a:off x="7308304" y="6232227"/>
            <a:ext cx="576064" cy="3651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97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10</a:t>
            </a:fld>
            <a:endParaRPr lang="bg-BG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5066A3F2-DA00-4A37-8182-47BABCBD3307}"/>
              </a:ext>
            </a:extLst>
          </p:cNvPr>
          <p:cNvSpPr txBox="1"/>
          <p:nvPr/>
        </p:nvSpPr>
        <p:spPr>
          <a:xfrm>
            <a:off x="472276" y="332656"/>
            <a:ext cx="817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Валута</a:t>
            </a:r>
            <a:endParaRPr lang="en-US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D51B230B-55FC-4F1E-932F-AFB28341A3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2276" y="1124744"/>
            <a:ext cx="8174996" cy="4752528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7" name="Стрелка нагоре 6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id="{B6D66A42-6D12-4283-8B5C-CC0B92179BB2}"/>
              </a:ext>
            </a:extLst>
          </p:cNvPr>
          <p:cNvSpPr/>
          <p:nvPr/>
        </p:nvSpPr>
        <p:spPr>
          <a:xfrm>
            <a:off x="7308304" y="6232227"/>
            <a:ext cx="576064" cy="3651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87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2</a:t>
            </a:fld>
            <a:endParaRPr lang="bg-BG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5066A3F2-DA00-4A37-8182-47BABCBD3307}"/>
              </a:ext>
            </a:extLst>
          </p:cNvPr>
          <p:cNvSpPr txBox="1"/>
          <p:nvPr/>
        </p:nvSpPr>
        <p:spPr>
          <a:xfrm>
            <a:off x="472276" y="332656"/>
            <a:ext cx="817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/>
              <a:t>Сертификати за сигурност</a:t>
            </a:r>
            <a:endParaRPr lang="en-US" dirty="0"/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C81BADBD-27AC-47C6-8CF8-51EE4B9715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2276" y="1052736"/>
            <a:ext cx="8174996" cy="4752528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6" name="Стрелка нагоре 5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id="{0C28C9D7-E198-43FA-853A-9C9AC54EC56E}"/>
              </a:ext>
            </a:extLst>
          </p:cNvPr>
          <p:cNvSpPr/>
          <p:nvPr/>
        </p:nvSpPr>
        <p:spPr>
          <a:xfrm>
            <a:off x="7308304" y="6232227"/>
            <a:ext cx="576064" cy="3651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02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3</a:t>
            </a:fld>
            <a:endParaRPr lang="bg-BG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5066A3F2-DA00-4A37-8182-47BABCBD3307}"/>
              </a:ext>
            </a:extLst>
          </p:cNvPr>
          <p:cNvSpPr txBox="1"/>
          <p:nvPr/>
        </p:nvSpPr>
        <p:spPr>
          <a:xfrm>
            <a:off x="472276" y="332656"/>
            <a:ext cx="817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/>
              <a:t>Сертификати за сигурност</a:t>
            </a:r>
            <a:endParaRPr lang="en-US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47878C14-3B2F-403B-BD00-C279043E7B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2276" y="1124744"/>
            <a:ext cx="8174996" cy="4752528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7" name="Стрелка нагоре 6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id="{00788D09-821B-4C3F-A18C-1B92E16066BC}"/>
              </a:ext>
            </a:extLst>
          </p:cNvPr>
          <p:cNvSpPr/>
          <p:nvPr/>
        </p:nvSpPr>
        <p:spPr>
          <a:xfrm>
            <a:off x="7308304" y="6232227"/>
            <a:ext cx="576064" cy="3651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94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4</a:t>
            </a:fld>
            <a:endParaRPr lang="bg-BG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5066A3F2-DA00-4A37-8182-47BABCBD3307}"/>
              </a:ext>
            </a:extLst>
          </p:cNvPr>
          <p:cNvSpPr txBox="1"/>
          <p:nvPr/>
        </p:nvSpPr>
        <p:spPr>
          <a:xfrm>
            <a:off x="472276" y="332656"/>
            <a:ext cx="817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/>
              <a:t>Банкови сметки</a:t>
            </a:r>
            <a:endParaRPr lang="en-US" dirty="0"/>
          </a:p>
        </p:txBody>
      </p:sp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D3332D71-3604-4578-845D-69E4136958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2276" y="1124744"/>
            <a:ext cx="8174996" cy="4608512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6" name="Стрелка нагоре 5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id="{3B532728-ECD1-405E-8ACD-A71BF3A1E755}"/>
              </a:ext>
            </a:extLst>
          </p:cNvPr>
          <p:cNvSpPr/>
          <p:nvPr/>
        </p:nvSpPr>
        <p:spPr>
          <a:xfrm>
            <a:off x="7308304" y="6232227"/>
            <a:ext cx="576064" cy="3651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15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5</a:t>
            </a:fld>
            <a:endParaRPr lang="bg-BG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5066A3F2-DA00-4A37-8182-47BABCBD3307}"/>
              </a:ext>
            </a:extLst>
          </p:cNvPr>
          <p:cNvSpPr txBox="1"/>
          <p:nvPr/>
        </p:nvSpPr>
        <p:spPr>
          <a:xfrm>
            <a:off x="472276" y="332656"/>
            <a:ext cx="817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/>
              <a:t>Депозити</a:t>
            </a:r>
            <a:endParaRPr lang="en-US" dirty="0"/>
          </a:p>
        </p:txBody>
      </p:sp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9CDD4E54-A45A-4D02-AB3B-76C369E153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2276" y="1052736"/>
            <a:ext cx="8174996" cy="4752528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6" name="Стрелка нагоре 5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id="{B7FBB500-8A15-4C19-B982-08807802D66D}"/>
              </a:ext>
            </a:extLst>
          </p:cNvPr>
          <p:cNvSpPr/>
          <p:nvPr/>
        </p:nvSpPr>
        <p:spPr>
          <a:xfrm>
            <a:off x="7308304" y="6232227"/>
            <a:ext cx="576064" cy="3651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27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6</a:t>
            </a:fld>
            <a:endParaRPr lang="bg-BG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5066A3F2-DA00-4A37-8182-47BABCBD3307}"/>
              </a:ext>
            </a:extLst>
          </p:cNvPr>
          <p:cNvSpPr txBox="1"/>
          <p:nvPr/>
        </p:nvSpPr>
        <p:spPr>
          <a:xfrm>
            <a:off x="472276" y="332656"/>
            <a:ext cx="817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/>
              <a:t>Преводи</a:t>
            </a:r>
            <a:endParaRPr lang="en-US" dirty="0"/>
          </a:p>
        </p:txBody>
      </p:sp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49DF5764-0A50-45FE-9B4B-7B15BDFED0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2276" y="1124744"/>
            <a:ext cx="8174996" cy="4680520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6" name="Стрелка нагоре 5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id="{FAB0966F-E5BE-4D3B-9152-56BE824E80EB}"/>
              </a:ext>
            </a:extLst>
          </p:cNvPr>
          <p:cNvSpPr/>
          <p:nvPr/>
        </p:nvSpPr>
        <p:spPr>
          <a:xfrm>
            <a:off x="7308304" y="6232227"/>
            <a:ext cx="576064" cy="3651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45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7</a:t>
            </a:fld>
            <a:endParaRPr lang="bg-BG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5066A3F2-DA00-4A37-8182-47BABCBD3307}"/>
              </a:ext>
            </a:extLst>
          </p:cNvPr>
          <p:cNvSpPr txBox="1"/>
          <p:nvPr/>
        </p:nvSpPr>
        <p:spPr>
          <a:xfrm>
            <a:off x="472276" y="332656"/>
            <a:ext cx="817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/>
              <a:t>Карти</a:t>
            </a:r>
            <a:endParaRPr lang="en-US" dirty="0"/>
          </a:p>
        </p:txBody>
      </p:sp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B61AD783-C54C-49F3-804C-DC458798A1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2276" y="1052736"/>
            <a:ext cx="8174996" cy="4752528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6" name="Стрелка нагоре 5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id="{7349D3A7-F75B-4F1C-BEC6-15067B9DB7D5}"/>
              </a:ext>
            </a:extLst>
          </p:cNvPr>
          <p:cNvSpPr/>
          <p:nvPr/>
        </p:nvSpPr>
        <p:spPr>
          <a:xfrm>
            <a:off x="7308304" y="6232227"/>
            <a:ext cx="576064" cy="3651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5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8</a:t>
            </a:fld>
            <a:endParaRPr lang="bg-BG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5066A3F2-DA00-4A37-8182-47BABCBD3307}"/>
              </a:ext>
            </a:extLst>
          </p:cNvPr>
          <p:cNvSpPr txBox="1"/>
          <p:nvPr/>
        </p:nvSpPr>
        <p:spPr>
          <a:xfrm>
            <a:off x="472276" y="332656"/>
            <a:ext cx="817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/>
              <a:t>Кредити</a:t>
            </a:r>
            <a:endParaRPr lang="en-US" dirty="0"/>
          </a:p>
        </p:txBody>
      </p:sp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99FFF141-0054-4A51-B761-7A6A21B6BE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2276" y="1124744"/>
            <a:ext cx="8174996" cy="4752528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6" name="Стрелка нагоре 5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id="{D299F289-CC16-42C4-8D93-240EE8E81683}"/>
              </a:ext>
            </a:extLst>
          </p:cNvPr>
          <p:cNvSpPr/>
          <p:nvPr/>
        </p:nvSpPr>
        <p:spPr>
          <a:xfrm>
            <a:off x="7308304" y="6232227"/>
            <a:ext cx="576064" cy="3651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1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9</a:t>
            </a:fld>
            <a:endParaRPr lang="bg-BG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5066A3F2-DA00-4A37-8182-47BABCBD3307}"/>
              </a:ext>
            </a:extLst>
          </p:cNvPr>
          <p:cNvSpPr txBox="1"/>
          <p:nvPr/>
        </p:nvSpPr>
        <p:spPr>
          <a:xfrm>
            <a:off x="472276" y="332656"/>
            <a:ext cx="817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/>
              <a:t>Комунални плащания</a:t>
            </a:r>
            <a:endParaRPr lang="en-US" dirty="0"/>
          </a:p>
        </p:txBody>
      </p:sp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769F526B-4354-40DB-873F-4EED7E0A9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2276" y="1196752"/>
            <a:ext cx="8174996" cy="4608512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6" name="Стрелка нагоре 5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id="{562C196A-6218-45C7-B49E-5FFFABBF7466}"/>
              </a:ext>
            </a:extLst>
          </p:cNvPr>
          <p:cNvSpPr/>
          <p:nvPr/>
        </p:nvSpPr>
        <p:spPr>
          <a:xfrm>
            <a:off x="7308304" y="6232227"/>
            <a:ext cx="576064" cy="3651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936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ткрито място">
  <a:themeElements>
    <a:clrScheme name="Открито място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Открито място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Открито място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106</TotalTime>
  <Words>27</Words>
  <Application>Microsoft Office PowerPoint</Application>
  <PresentationFormat>Презентация на цял екран (4:3)</PresentationFormat>
  <Paragraphs>20</Paragraphs>
  <Slides>10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6" baseType="lpstr">
      <vt:lpstr>Calibri</vt:lpstr>
      <vt:lpstr>Lucida Sans Unicode</vt:lpstr>
      <vt:lpstr>Verdana</vt:lpstr>
      <vt:lpstr>Wingdings 2</vt:lpstr>
      <vt:lpstr>Wingdings 3</vt:lpstr>
      <vt:lpstr>Открито място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user</dc:creator>
  <cp:lastModifiedBy>Jack Larkin</cp:lastModifiedBy>
  <cp:revision>12</cp:revision>
  <dcterms:created xsi:type="dcterms:W3CDTF">2019-09-20T23:13:27Z</dcterms:created>
  <dcterms:modified xsi:type="dcterms:W3CDTF">2019-09-23T09:39:04Z</dcterms:modified>
</cp:coreProperties>
</file>